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3BC6E-B793-420D-8374-8DBB289D04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9C20BF-B586-441D-8A32-B30A3B18C8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48F6AB-7994-41C6-BC6E-B441E894E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9B10-E62C-4470-AB07-2430A988B35B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89A34-F888-4383-8F05-634BC65CD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34F01-775A-4C85-90E3-EEC959D78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EA464-A5F9-41A5-A875-DD16EC07E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538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FFC74-6DF6-4FF6-AE87-8B992D2A1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17CEB2-73D8-434E-9B21-30820C4BA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13A3AF-566B-423F-A615-2E73CD199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9B10-E62C-4470-AB07-2430A988B35B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5CB689-35F1-48F6-9436-06190A316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E9691-440C-4EF1-95C7-2D2E00806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EA464-A5F9-41A5-A875-DD16EC07E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390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706F49-AC8D-49CE-A838-E90E82FBEB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92229F-B380-4E84-A61A-F069D71724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2ADA5-CDD3-48A5-9FFF-C56189284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9B10-E62C-4470-AB07-2430A988B35B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AFAFEC-9D1C-47DE-AE8C-6A7F2DA13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15152-472F-4DFF-99C3-FB2485DE7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EA464-A5F9-41A5-A875-DD16EC07E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052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B1F30-072B-4C6B-A02A-4F1A00B93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A59E5-4D4C-4F0E-AAE2-C4DFF47AE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03426-638B-4F48-BD0F-8053A428D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9B10-E62C-4470-AB07-2430A988B35B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71C9D-B480-4B08-B14D-B97ED2EEE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182B4-4A1B-48E4-B591-C37F9A069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EA464-A5F9-41A5-A875-DD16EC07E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046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98BB8-BBDC-47EB-9F3F-1446F0051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157548-166C-4930-B7A6-AEDE115B5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20DD26-25E5-4C38-9FD5-0446ABD65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9B10-E62C-4470-AB07-2430A988B35B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617D3-5E0E-4F7D-8A75-88F42A6BD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9CBFB6-42F8-46E0-BF1F-E16FA83F6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EA464-A5F9-41A5-A875-DD16EC07E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699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C4E0D-07EB-405F-A586-4FD6D3A3B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44080-0D71-4C94-9D40-DBBAC04CD4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052F05-ECCF-4901-AB45-92BBDF05A0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A87F68-311A-4A55-A688-A1047D8F3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9B10-E62C-4470-AB07-2430A988B35B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A6B233-DC33-4595-BE09-6F326D999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89CEF2-01D8-4037-9044-E745AF7C6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EA464-A5F9-41A5-A875-DD16EC07E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0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9D242-BF12-40B6-9F37-0E8FDE583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24E196-3058-4446-9F37-9E61787D9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83BBF-BDF3-4252-9ED7-0784E8075A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3F6EED-A4C1-4BB6-A15B-832A3BE00D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C3CFC2-4F26-4F80-879A-B9B5EB047A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E68356-4013-403B-9EB1-D9C2859AE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9B10-E62C-4470-AB07-2430A988B35B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358DEB-A4D0-4F17-912C-09DC19A98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0930A7-12B4-4969-A399-1FE1C827B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EA464-A5F9-41A5-A875-DD16EC07E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0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DFB4E-2AF0-4DA4-AD92-904B24640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1D1630-29FB-42E1-A68F-C121437D6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9B10-E62C-4470-AB07-2430A988B35B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23DFD4-2282-4FD5-A38C-E8DC81E68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997C71-2894-431A-B393-F2A5EEC23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EA464-A5F9-41A5-A875-DD16EC07E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709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666D55-7C25-4FC6-8947-D6FD7F19D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9B10-E62C-4470-AB07-2430A988B35B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C07EDB-B77F-482A-8AA8-A144FA0F0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F8680-BA4B-4E6C-B5FF-1BBAB475D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EA464-A5F9-41A5-A875-DD16EC07E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626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0A74F-0BEC-4E40-AB20-9AB8A0125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35C6-948D-4757-9852-6CA65957F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974114-EAB9-4997-AAB3-413D01EB34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7C4F34-46D5-40E8-ACDE-688B17983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9B10-E62C-4470-AB07-2430A988B35B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F75961-CA48-4F34-80AF-08FF2BB85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511799-F01B-44A7-A5D5-5FFD7C0A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EA464-A5F9-41A5-A875-DD16EC07E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240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B89FD-2CC1-4671-8C30-5C7F1CC19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13F542-1324-4654-862F-D17C7413F8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6F854F-3879-402B-A769-88539E4A4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F5407F-CE4F-49D6-B624-DC8F04989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9B10-E62C-4470-AB07-2430A988B35B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450ECE-0701-4A8E-B4AB-718410533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4343B8-26BA-4982-A88E-A1DC116A7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EA464-A5F9-41A5-A875-DD16EC07E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62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BED77E-2F7E-4F8E-8E77-836F48A05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E55EFF-5D4A-4880-9A6A-3DC5046DCB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AA9AB-3FAA-4AB4-B6E8-FBBE70EDDC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29B10-E62C-4470-AB07-2430A988B35B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EF8F2-D459-4764-A5CA-05AD937827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937BD-AFC1-4218-B630-027993789B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EA464-A5F9-41A5-A875-DD16EC07E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918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96501-AA24-4F12-8119-28D8FCA4E3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BD38E4-8C8C-4537-9AEA-2DA0BE17A2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330DADD-02A7-43FC-B67B-C822065DC1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011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Joyce Sidopoulos</dc:creator>
  <cp:lastModifiedBy>Joyce Sidopoulos</cp:lastModifiedBy>
  <cp:revision>1</cp:revision>
  <dcterms:created xsi:type="dcterms:W3CDTF">2021-02-18T16:16:36Z</dcterms:created>
  <dcterms:modified xsi:type="dcterms:W3CDTF">2021-02-18T16:17:35Z</dcterms:modified>
</cp:coreProperties>
</file>