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g3wysYhivSxAhn0Xc5IxsJZ06J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99ad9c24e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99ad9c24e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g99ad9c24e9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199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Joyce Sidopoulos</dc:creator>
  <cp:lastModifiedBy>Joyce Sidopoulos</cp:lastModifiedBy>
  <cp:revision>1</cp:revision>
  <dcterms:created xsi:type="dcterms:W3CDTF">2020-04-17T21:52:48Z</dcterms:created>
  <dcterms:modified xsi:type="dcterms:W3CDTF">2020-09-23T15:18:11Z</dcterms:modified>
</cp:coreProperties>
</file>