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3520-E789-451B-9383-6A936F4AB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9A6737-2E8F-4F39-A4C8-326BA4BA3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12E57-ACA0-4AB0-BDF9-D1BA123B4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0B78F-F44D-4798-88A2-469D548A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DED7D-B1B0-4B1B-BEFB-EAD3F95D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92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78ABD-40B6-4084-88C9-FF56996CC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26F943-FFBA-481B-A88F-A1D1A39CF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73A2-89BE-43E8-95AD-7C74BB337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76FD9-8087-4C65-AF48-8B9EE7457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8A08-203B-4C9C-A894-07D19416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2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33F3AD-419D-4009-9B22-90F90261B8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5B577A-C78A-4EB0-BFE6-6444638A5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667A0-812B-42AA-A28C-8EEEF76E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321A-DFAD-4129-B71C-6F66F8D49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A5C27-1466-47D6-A6CF-1796B36C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885B9-9EC9-45D3-A5D3-0E54ADAD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E6F0E-08D0-4600-8108-3275A4660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CC886-5164-4022-B7F9-EBB9C8E2F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1371C-930A-4476-BF7B-DCF78171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FD1F1-910C-4D9F-960D-FF547387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4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0EC40-06FC-490B-9EE2-0EBC1087B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05F3F-4358-42C5-BE47-6DA7EE7EB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0D826-CA88-44D4-BAB0-5C5B76C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B6837-008B-4D71-A01E-9C66B5003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5E0F9-BFDF-45B3-9A33-663D9422D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24DA-3AA8-4A5A-8828-12AB6098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C3B06-AFA7-475D-83C7-A05A9DE6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8ACE6E-325E-49C1-9425-CA22FA90E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0125A5-CB80-4314-88F3-741BF7EF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F5B37-D8F6-4B79-A813-3AFA0574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B467F-E08E-4EF1-8D73-28FD5AF7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57FE-6F4E-4E23-ADE9-C44394B7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6A57BB-1FF6-41FE-A823-A63E6A311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24E672-95C9-4AF7-AE52-9B307036A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BB0947-046D-4C8F-AC6C-C8B067633B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0566D-05CF-428C-A168-B3D0C0261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0CE0B8-2769-49C8-BA12-AD3A50AF2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77D3D-0CA3-4870-9979-149512237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12E9F-D3A5-49AA-B717-BCF1D3F20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27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77C6D-1712-451E-A0D1-6908CCBF0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18EB20-3032-48D2-8772-71E7E359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7247A-7E6B-4D5C-A565-0DB019DB1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5C383-E1A0-497D-9EB1-209B88AF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DE5E3-EFE8-400B-8A5E-CE9B76003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5FCBB-85AB-4783-A482-5DCAE3C0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420FA-3102-40C3-A10A-B1F8F1D7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0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1EE8-1A74-415A-93C7-F122B08F5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8493E-755A-4C37-9D4A-B292BF29C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193318-C646-4238-8B39-15C3A6D4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87B67-2F82-4F96-B1B1-871A3AB4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16056-E3A4-4214-A69C-4DB268E9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E6093-431F-4D09-8455-AFB76BC2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7796F-6DE9-45B7-85BA-CAEE3F919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02EBD-D368-4709-B269-E0F631FAA9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84C66-49A7-49CB-94CA-2B2968670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A6B475-EC8E-4065-BA40-A375D2C8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274595-43E3-4E9E-9E15-7953CD717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47C067-B445-4B20-99D7-128271052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2FD1C-5C6F-4126-8D09-8F5BADAB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C0E9-B681-45C4-A075-EE39DF3A2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4AB6A-C411-47B1-ADB2-D946CD2FE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C498A-E445-4A58-9D4F-A18947B7B5BF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359FC-68C6-4524-9BEA-7AF871AB3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D6C05-15F7-4437-9169-14254011CF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1A21-A44F-42EC-8400-7AD785554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8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4C2B439-A203-4DDF-A0B0-56B2D3B06F6A}"/>
              </a:ext>
            </a:extLst>
          </p:cNvPr>
          <p:cNvGrpSpPr/>
          <p:nvPr/>
        </p:nvGrpSpPr>
        <p:grpSpPr>
          <a:xfrm>
            <a:off x="0" y="-151084"/>
            <a:ext cx="12192000" cy="7160168"/>
            <a:chOff x="2875095" y="525264"/>
            <a:chExt cx="7784988" cy="4572000"/>
          </a:xfrm>
        </p:grpSpPr>
        <p:pic>
          <p:nvPicPr>
            <p:cNvPr id="6" name="Picture 5" descr="A person posing for the camera&#10;&#10;Description automatically generated">
              <a:extLst>
                <a:ext uri="{FF2B5EF4-FFF2-40B4-BE49-F238E27FC236}">
                  <a16:creationId xmlns:a16="http://schemas.microsoft.com/office/drawing/2014/main" id="{325F03BF-0A70-4E3D-8A76-AD3BB3285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91" r="29402"/>
            <a:stretch/>
          </p:blipFill>
          <p:spPr>
            <a:xfrm>
              <a:off x="2875095" y="525264"/>
              <a:ext cx="1946247" cy="4572000"/>
            </a:xfrm>
            <a:prstGeom prst="rect">
              <a:avLst/>
            </a:prstGeom>
          </p:spPr>
        </p:pic>
        <p:pic>
          <p:nvPicPr>
            <p:cNvPr id="8" name="Picture 7" descr="A picture containing front, man, standing, shirt&#10;&#10;Description automatically generated">
              <a:extLst>
                <a:ext uri="{FF2B5EF4-FFF2-40B4-BE49-F238E27FC236}">
                  <a16:creationId xmlns:a16="http://schemas.microsoft.com/office/drawing/2014/main" id="{584FDA0C-ACD4-41A7-BEBF-8302A12FB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9" r="23639"/>
            <a:stretch/>
          </p:blipFill>
          <p:spPr>
            <a:xfrm>
              <a:off x="4821342" y="525264"/>
              <a:ext cx="1946247" cy="4572000"/>
            </a:xfrm>
            <a:prstGeom prst="rect">
              <a:avLst/>
            </a:prstGeom>
          </p:spPr>
        </p:pic>
        <p:pic>
          <p:nvPicPr>
            <p:cNvPr id="2052" name="Picture 4" descr="Helen Greiner - Wikipedia">
              <a:extLst>
                <a:ext uri="{FF2B5EF4-FFF2-40B4-BE49-F238E27FC236}">
                  <a16:creationId xmlns:a16="http://schemas.microsoft.com/office/drawing/2014/main" id="{C1C05350-E1BF-450D-8140-79BD78EBFE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19" r="36443"/>
            <a:stretch/>
          </p:blipFill>
          <p:spPr bwMode="auto">
            <a:xfrm>
              <a:off x="6767589" y="525264"/>
              <a:ext cx="1946247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Marc Raibert - Marc Raibert Photos - Engadget Presents Expand: Day ...">
              <a:extLst>
                <a:ext uri="{FF2B5EF4-FFF2-40B4-BE49-F238E27FC236}">
                  <a16:creationId xmlns:a16="http://schemas.microsoft.com/office/drawing/2014/main" id="{33ABC012-FA36-4577-9B63-7A09787A89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28" r="19428"/>
            <a:stretch/>
          </p:blipFill>
          <p:spPr bwMode="auto">
            <a:xfrm>
              <a:off x="8713836" y="525264"/>
              <a:ext cx="1946247" cy="457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E86FFF0-A759-4ABA-8614-FF4492A362AA}"/>
              </a:ext>
            </a:extLst>
          </p:cNvPr>
          <p:cNvSpPr/>
          <p:nvPr/>
        </p:nvSpPr>
        <p:spPr>
          <a:xfrm>
            <a:off x="-3027" y="4947718"/>
            <a:ext cx="12194983" cy="232629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F4E5C9D8-89A3-486C-9106-4A198E18D4D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7001B"/>
              </a:clrFrom>
              <a:clrTo>
                <a:srgbClr val="B7001B">
                  <a:alpha val="0"/>
                </a:srgbClr>
              </a:clrTo>
            </a:clrChange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77" y="5272072"/>
            <a:ext cx="1946247" cy="13682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E84F0C-994C-4377-9142-58301BD12152}"/>
              </a:ext>
            </a:extLst>
          </p:cNvPr>
          <p:cNvSpPr/>
          <p:nvPr/>
        </p:nvSpPr>
        <p:spPr>
          <a:xfrm>
            <a:off x="4214859" y="5392080"/>
            <a:ext cx="4235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/>
              <a:t>#</a:t>
            </a:r>
            <a:r>
              <a:rPr lang="en-US" sz="5400" b="1" dirty="0" err="1"/>
              <a:t>RobotStories</a:t>
            </a:r>
            <a:endParaRPr lang="en-US" sz="5400" b="1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CF0627-43E9-47E9-AEE4-FC04B0BEAF7C}"/>
              </a:ext>
            </a:extLst>
          </p:cNvPr>
          <p:cNvGrpSpPr/>
          <p:nvPr/>
        </p:nvGrpSpPr>
        <p:grpSpPr>
          <a:xfrm>
            <a:off x="9454729" y="5392080"/>
            <a:ext cx="2426542" cy="1128198"/>
            <a:chOff x="9307080" y="5275975"/>
            <a:chExt cx="2426542" cy="1128198"/>
          </a:xfrm>
        </p:grpSpPr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A2706F89-3313-4176-8632-A44E1D2845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7080" y="5309275"/>
              <a:ext cx="1061597" cy="1061597"/>
            </a:xfrm>
            <a:prstGeom prst="rect">
              <a:avLst/>
            </a:prstGeom>
          </p:spPr>
        </p:pic>
        <p:pic>
          <p:nvPicPr>
            <p:cNvPr id="19" name="Picture 18" descr="A close up of a logo&#10;&#10;Description automatically generated">
              <a:extLst>
                <a:ext uri="{FF2B5EF4-FFF2-40B4-BE49-F238E27FC236}">
                  <a16:creationId xmlns:a16="http://schemas.microsoft.com/office/drawing/2014/main" id="{5928F291-FA49-446E-B638-6A107E23D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5424" y="5275975"/>
              <a:ext cx="1128198" cy="11281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47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D16D30453DB8428AA57F042806660F" ma:contentTypeVersion="8" ma:contentTypeDescription="Create a new document." ma:contentTypeScope="" ma:versionID="fc4b8ad3e4b0b73790f5fa5ce0e21ff3">
  <xsd:schema xmlns:xsd="http://www.w3.org/2001/XMLSchema" xmlns:xs="http://www.w3.org/2001/XMLSchema" xmlns:p="http://schemas.microsoft.com/office/2006/metadata/properties" xmlns:ns3="8afc43f4-ab95-4cfa-9d4c-9f52d73276a6" targetNamespace="http://schemas.microsoft.com/office/2006/metadata/properties" ma:root="true" ma:fieldsID="ecc13d3e56514dc13ea22bdbae76252f" ns3:_="">
    <xsd:import namespace="8afc43f4-ab95-4cfa-9d4c-9f52d73276a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fc43f4-ab95-4cfa-9d4c-9f52d73276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61C22C-6016-443A-B4CC-7592B0FC71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CA58D93-719B-4C4D-9EDB-021E24582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fc43f4-ab95-4cfa-9d4c-9f52d73276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ABA0A5-7DB8-4696-9FFC-5C7F34EB6D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Doucette</dc:creator>
  <cp:lastModifiedBy>Joyce Sidopoulos</cp:lastModifiedBy>
  <cp:revision>19</cp:revision>
  <dcterms:created xsi:type="dcterms:W3CDTF">2020-05-19T21:18:34Z</dcterms:created>
  <dcterms:modified xsi:type="dcterms:W3CDTF">2020-07-01T23:28:06Z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0x0101007CD16D30453DB8428AA57F042806660F</vt:lpwstr>
  </property>
</Properties>
</file>